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258" r:id="rId3"/>
    <p:sldId id="259" r:id="rId4"/>
    <p:sldId id="269" r:id="rId5"/>
    <p:sldId id="261" r:id="rId6"/>
    <p:sldId id="270" r:id="rId7"/>
    <p:sldId id="263" r:id="rId8"/>
    <p:sldId id="27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42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441534-D939-4DC0-9085-0E0973DBD27D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23754E-E859-4283-AABB-84F4BC7BD17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665134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666098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425724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675764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890379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892248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7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666606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8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182445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C9289-B788-495A-A8B7-DFB16C529195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C022D-521D-430D-AC43-6FE56B7B477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C9289-B788-495A-A8B7-DFB16C529195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C022D-521D-430D-AC43-6FE56B7B477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C9289-B788-495A-A8B7-DFB16C529195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C022D-521D-430D-AC43-6FE56B7B477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C9289-B788-495A-A8B7-DFB16C529195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C022D-521D-430D-AC43-6FE56B7B477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C9289-B788-495A-A8B7-DFB16C529195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C022D-521D-430D-AC43-6FE56B7B477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C9289-B788-495A-A8B7-DFB16C529195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C022D-521D-430D-AC43-6FE56B7B477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C9289-B788-495A-A8B7-DFB16C529195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C022D-521D-430D-AC43-6FE56B7B477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C9289-B788-495A-A8B7-DFB16C529195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C022D-521D-430D-AC43-6FE56B7B477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C9289-B788-495A-A8B7-DFB16C529195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C022D-521D-430D-AC43-6FE56B7B477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C9289-B788-495A-A8B7-DFB16C529195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C022D-521D-430D-AC43-6FE56B7B477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C9289-B788-495A-A8B7-DFB16C529195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C022D-521D-430D-AC43-6FE56B7B477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AC9289-B788-495A-A8B7-DFB16C529195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CC022D-521D-430D-AC43-6FE56B7B4772}" type="slidenum">
              <a:rPr lang="en-AU" smtClean="0"/>
              <a:t>‹#›</a:t>
            </a:fld>
            <a:endParaRPr lang="en-A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251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Open Up Our </a:t>
            </a: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Hearts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i="1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Based on Ezekiel 11: 19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&amp; music: Michael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Mangan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2007, 2004 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WLP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2420888"/>
            <a:ext cx="8280920" cy="36724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b="1" dirty="0" smtClean="0"/>
              <a:t>Open up our hearts, O God,</a:t>
            </a:r>
          </a:p>
          <a:p>
            <a:pPr>
              <a:buNone/>
            </a:pPr>
            <a:r>
              <a:rPr lang="en-AU" sz="2800" b="1" dirty="0" smtClean="0"/>
              <a:t>Help us break our hearts of stone.</a:t>
            </a:r>
          </a:p>
          <a:p>
            <a:pPr>
              <a:buNone/>
            </a:pPr>
            <a:r>
              <a:rPr lang="en-AU" sz="2800" b="1" dirty="0" smtClean="0"/>
              <a:t>Fill our lives with love for you alone.</a:t>
            </a:r>
          </a:p>
          <a:p>
            <a:pPr>
              <a:buNone/>
            </a:pPr>
            <a:r>
              <a:rPr lang="en-AU" sz="2800" b="1" dirty="0" smtClean="0"/>
              <a:t>Open up our hearts, O God,</a:t>
            </a:r>
          </a:p>
          <a:p>
            <a:pPr>
              <a:buNone/>
            </a:pPr>
            <a:r>
              <a:rPr lang="en-AU" sz="2800" b="1" dirty="0" smtClean="0"/>
              <a:t>Help us make a bold new start.</a:t>
            </a:r>
          </a:p>
          <a:p>
            <a:pPr>
              <a:buNone/>
            </a:pPr>
            <a:r>
              <a:rPr lang="en-AU" sz="2800" b="1" dirty="0" smtClean="0"/>
              <a:t>We hear you voice calling us</a:t>
            </a:r>
          </a:p>
          <a:p>
            <a:pPr>
              <a:buNone/>
            </a:pPr>
            <a:r>
              <a:rPr lang="en-AU" sz="2800" b="1" dirty="0" smtClean="0"/>
              <a:t>To </a:t>
            </a:r>
            <a:r>
              <a:rPr lang="en-AU" sz="2800" b="1" dirty="0" smtClean="0"/>
              <a:t>open </a:t>
            </a:r>
            <a:r>
              <a:rPr lang="en-AU" sz="2800" b="1" dirty="0" smtClean="0"/>
              <a:t>up our hearts.</a:t>
            </a:r>
          </a:p>
        </p:txBody>
      </p:sp>
      <p:sp>
        <p:nvSpPr>
          <p:cNvPr id="5" name="Rectangle 2"/>
          <p:cNvSpPr txBox="1">
            <a:spLocks noRot="1" noChangeArrowheads="1"/>
          </p:cNvSpPr>
          <p:nvPr/>
        </p:nvSpPr>
        <p:spPr>
          <a:xfrm>
            <a:off x="251520" y="-27384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Open Up Our </a:t>
            </a: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Hearts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i="1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Based on Ezekiel 11: 19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&amp; music: Michael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Mangan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2007, 2004 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WLP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2312876"/>
            <a:ext cx="8352928" cy="223224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dirty="0"/>
              <a:t>Everywhere around us people live in pain,</a:t>
            </a:r>
          </a:p>
          <a:p>
            <a:pPr>
              <a:buNone/>
            </a:pPr>
            <a:r>
              <a:rPr lang="en-AU" sz="2800" dirty="0"/>
              <a:t>Lost and lonely, broken hearts and shame.</a:t>
            </a:r>
          </a:p>
          <a:p>
            <a:pPr>
              <a:buNone/>
            </a:pPr>
            <a:r>
              <a:rPr lang="en-AU" sz="2800" dirty="0"/>
              <a:t>The hungry and the homeless, the victims of abuse.</a:t>
            </a:r>
          </a:p>
          <a:p>
            <a:pPr>
              <a:buNone/>
            </a:pPr>
            <a:r>
              <a:rPr lang="en-AU" sz="2800" dirty="0"/>
              <a:t>If we only stop and listen, we’ll surely hear the truth.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1592796"/>
            <a:ext cx="8280920" cy="36724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b="1" dirty="0" smtClean="0"/>
              <a:t>Open up our hearts, O God,</a:t>
            </a:r>
          </a:p>
          <a:p>
            <a:pPr>
              <a:buNone/>
            </a:pPr>
            <a:r>
              <a:rPr lang="en-AU" sz="2800" b="1" dirty="0" smtClean="0"/>
              <a:t>Help us break our hearts of stone.</a:t>
            </a:r>
          </a:p>
          <a:p>
            <a:pPr>
              <a:buNone/>
            </a:pPr>
            <a:r>
              <a:rPr lang="en-AU" sz="2800" b="1" dirty="0" smtClean="0"/>
              <a:t>Fill our lives with love for you alone.</a:t>
            </a:r>
          </a:p>
          <a:p>
            <a:pPr>
              <a:buNone/>
            </a:pPr>
            <a:r>
              <a:rPr lang="en-AU" sz="2800" b="1" dirty="0" smtClean="0"/>
              <a:t>Open up our hearts, O God,</a:t>
            </a:r>
          </a:p>
          <a:p>
            <a:pPr>
              <a:buNone/>
            </a:pPr>
            <a:r>
              <a:rPr lang="en-AU" sz="2800" b="1" dirty="0" smtClean="0"/>
              <a:t>Help us make a bold new start.</a:t>
            </a:r>
          </a:p>
          <a:p>
            <a:pPr>
              <a:buNone/>
            </a:pPr>
            <a:r>
              <a:rPr lang="en-AU" sz="2800" b="1" dirty="0" smtClean="0"/>
              <a:t>We hear you voice calling us</a:t>
            </a:r>
          </a:p>
          <a:p>
            <a:pPr>
              <a:buNone/>
            </a:pPr>
            <a:r>
              <a:rPr lang="en-AU" sz="2800" b="1" dirty="0" smtClean="0"/>
              <a:t>To </a:t>
            </a:r>
            <a:r>
              <a:rPr lang="en-AU" sz="2800" b="1" dirty="0" smtClean="0"/>
              <a:t>open </a:t>
            </a:r>
            <a:r>
              <a:rPr lang="en-AU" sz="2800" b="1" dirty="0" smtClean="0"/>
              <a:t>up our hearts.</a:t>
            </a:r>
          </a:p>
        </p:txBody>
      </p:sp>
    </p:spTree>
    <p:extLst>
      <p:ext uri="{BB962C8B-B14F-4D97-AF65-F5344CB8AC3E}">
        <p14:creationId xmlns:p14="http://schemas.microsoft.com/office/powerpoint/2010/main" val="8470237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642279" y="2072100"/>
            <a:ext cx="8534400" cy="271380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dirty="0"/>
              <a:t>They’re bullied in our playgrounds,</a:t>
            </a:r>
          </a:p>
          <a:p>
            <a:pPr>
              <a:buNone/>
            </a:pPr>
            <a:r>
              <a:rPr lang="en-AU" sz="2800" dirty="0"/>
              <a:t>They’re sleeping in our parks,</a:t>
            </a:r>
          </a:p>
          <a:p>
            <a:pPr>
              <a:buNone/>
            </a:pPr>
            <a:r>
              <a:rPr lang="en-AU" sz="2800" dirty="0"/>
              <a:t>Or the billion lives that war has torn apart.</a:t>
            </a:r>
          </a:p>
          <a:p>
            <a:pPr>
              <a:buNone/>
            </a:pPr>
            <a:r>
              <a:rPr lang="en-AU" sz="2800" dirty="0"/>
              <a:t>All they want is justice, a chance to live in peace,</a:t>
            </a:r>
          </a:p>
          <a:p>
            <a:pPr>
              <a:buNone/>
            </a:pPr>
            <a:r>
              <a:rPr lang="en-AU" sz="2800" dirty="0"/>
              <a:t>We’re called to see the face of God in everyone we meet.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1592796"/>
            <a:ext cx="8280920" cy="36724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b="1" dirty="0" smtClean="0"/>
              <a:t>Open up our hearts, O God,</a:t>
            </a:r>
          </a:p>
          <a:p>
            <a:pPr>
              <a:buNone/>
            </a:pPr>
            <a:r>
              <a:rPr lang="en-AU" sz="2800" b="1" dirty="0" smtClean="0"/>
              <a:t>Help us break our hearts of stone.</a:t>
            </a:r>
          </a:p>
          <a:p>
            <a:pPr>
              <a:buNone/>
            </a:pPr>
            <a:r>
              <a:rPr lang="en-AU" sz="2800" b="1" dirty="0" smtClean="0"/>
              <a:t>Fill our lives with love for you alone.</a:t>
            </a:r>
          </a:p>
          <a:p>
            <a:pPr>
              <a:buNone/>
            </a:pPr>
            <a:r>
              <a:rPr lang="en-AU" sz="2800" b="1" dirty="0" smtClean="0"/>
              <a:t>Open up our hearts, O God,</a:t>
            </a:r>
          </a:p>
          <a:p>
            <a:pPr>
              <a:buNone/>
            </a:pPr>
            <a:r>
              <a:rPr lang="en-AU" sz="2800" b="1" dirty="0" smtClean="0"/>
              <a:t>Help us make a bold new start.</a:t>
            </a:r>
          </a:p>
          <a:p>
            <a:pPr>
              <a:buNone/>
            </a:pPr>
            <a:r>
              <a:rPr lang="en-AU" sz="2800" b="1" dirty="0" smtClean="0"/>
              <a:t>We hear you voice calling us</a:t>
            </a:r>
          </a:p>
          <a:p>
            <a:pPr>
              <a:buNone/>
            </a:pPr>
            <a:r>
              <a:rPr lang="en-AU" sz="2800" b="1" dirty="0" smtClean="0"/>
              <a:t>To </a:t>
            </a:r>
            <a:r>
              <a:rPr lang="en-AU" sz="2800" b="1" dirty="0" smtClean="0"/>
              <a:t>open </a:t>
            </a:r>
            <a:r>
              <a:rPr lang="en-AU" sz="2800" b="1" dirty="0" smtClean="0"/>
              <a:t>up our hearts.</a:t>
            </a:r>
          </a:p>
        </p:txBody>
      </p:sp>
    </p:spTree>
    <p:extLst>
      <p:ext uri="{BB962C8B-B14F-4D97-AF65-F5344CB8AC3E}">
        <p14:creationId xmlns:p14="http://schemas.microsoft.com/office/powerpoint/2010/main" val="19362717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11560" y="1802239"/>
            <a:ext cx="8352928" cy="325352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dirty="0"/>
              <a:t>We’re called to share the vision,</a:t>
            </a:r>
          </a:p>
          <a:p>
            <a:pPr>
              <a:buNone/>
            </a:pPr>
            <a:r>
              <a:rPr lang="en-AU" sz="2800" dirty="0"/>
              <a:t>We’re called to live the dream,</a:t>
            </a:r>
          </a:p>
          <a:p>
            <a:pPr>
              <a:buNone/>
            </a:pPr>
            <a:r>
              <a:rPr lang="en-AU" sz="2800" dirty="0"/>
              <a:t>With Jesus in with every word and deed.</a:t>
            </a:r>
          </a:p>
          <a:p>
            <a:pPr>
              <a:buNone/>
            </a:pPr>
            <a:r>
              <a:rPr lang="en-AU" sz="2800" dirty="0"/>
              <a:t>We’re part of new beginnings,</a:t>
            </a:r>
          </a:p>
          <a:p>
            <a:pPr>
              <a:buNone/>
            </a:pPr>
            <a:r>
              <a:rPr lang="en-AU" sz="2800" dirty="0"/>
              <a:t>We’re chosen for change,</a:t>
            </a:r>
          </a:p>
          <a:p>
            <a:pPr>
              <a:buNone/>
            </a:pPr>
            <a:r>
              <a:rPr lang="en-AU" sz="2800" dirty="0"/>
              <a:t>We’re standing up and reaching out to find a better way.</a:t>
            </a:r>
          </a:p>
          <a:p>
            <a:pPr algn="ctr">
              <a:lnSpc>
                <a:spcPct val="90000"/>
              </a:lnSpc>
              <a:buNone/>
              <a:defRPr/>
            </a:pPr>
            <a:endParaRPr lang="en-US" sz="2800" dirty="0">
              <a:solidFill>
                <a:schemeClr val="hlink"/>
              </a:solidFill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2348880"/>
            <a:ext cx="8280920" cy="36724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b="1" dirty="0" smtClean="0"/>
              <a:t>Open up our hearts, O God,</a:t>
            </a:r>
          </a:p>
          <a:p>
            <a:pPr>
              <a:buNone/>
            </a:pPr>
            <a:r>
              <a:rPr lang="en-AU" sz="2800" b="1" dirty="0" smtClean="0"/>
              <a:t>Help us break our hearts of stone.</a:t>
            </a:r>
          </a:p>
          <a:p>
            <a:pPr>
              <a:buNone/>
            </a:pPr>
            <a:r>
              <a:rPr lang="en-AU" sz="2800" b="1" dirty="0" smtClean="0"/>
              <a:t>Fill our lives with love for you alone.</a:t>
            </a:r>
          </a:p>
          <a:p>
            <a:pPr>
              <a:buNone/>
            </a:pPr>
            <a:r>
              <a:rPr lang="en-AU" sz="2800" b="1" dirty="0" smtClean="0"/>
              <a:t>Open up our hearts, O God,</a:t>
            </a:r>
          </a:p>
          <a:p>
            <a:pPr>
              <a:buNone/>
            </a:pPr>
            <a:r>
              <a:rPr lang="en-AU" sz="2800" b="1" dirty="0" smtClean="0"/>
              <a:t>Help us make a bold new start.</a:t>
            </a:r>
          </a:p>
          <a:p>
            <a:pPr>
              <a:buNone/>
            </a:pPr>
            <a:r>
              <a:rPr lang="en-AU" sz="2800" b="1" dirty="0" smtClean="0"/>
              <a:t>We hear you voice calling us</a:t>
            </a:r>
          </a:p>
          <a:p>
            <a:pPr>
              <a:buNone/>
            </a:pPr>
            <a:r>
              <a:rPr lang="en-AU" sz="2800" b="1" dirty="0" smtClean="0"/>
              <a:t>To </a:t>
            </a:r>
            <a:r>
              <a:rPr lang="en-AU" sz="2800" b="1" dirty="0" smtClean="0"/>
              <a:t>open </a:t>
            </a:r>
            <a:r>
              <a:rPr lang="en-AU" sz="2800" b="1" dirty="0" smtClean="0"/>
              <a:t>up our hearts.</a:t>
            </a:r>
          </a:p>
        </p:txBody>
      </p:sp>
      <p:sp>
        <p:nvSpPr>
          <p:cNvPr id="3" name="Rectangle 2"/>
          <p:cNvSpPr txBox="1">
            <a:spLocks noRot="1" noChangeArrowheads="1"/>
          </p:cNvSpPr>
          <p:nvPr/>
        </p:nvSpPr>
        <p:spPr>
          <a:xfrm>
            <a:off x="251520" y="-27384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Open Up Our </a:t>
            </a: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Hearts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i="1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Based on Ezekiel 11: 19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&amp; music: Michael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Mangan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2007, 2004 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WLP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1576273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384</Words>
  <Application>Microsoft Office PowerPoint</Application>
  <PresentationFormat>On-screen Show (4:3)</PresentationFormat>
  <Paragraphs>56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Helvetica</vt:lpstr>
      <vt:lpstr>ＭＳ Ｐゴシック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acer</dc:creator>
  <cp:lastModifiedBy>Microsoft account</cp:lastModifiedBy>
  <cp:revision>2</cp:revision>
  <dcterms:created xsi:type="dcterms:W3CDTF">2015-08-10T04:51:26Z</dcterms:created>
  <dcterms:modified xsi:type="dcterms:W3CDTF">2016-02-04T10:32:55Z</dcterms:modified>
</cp:coreProperties>
</file>